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2" r:id="rId7"/>
    <p:sldId id="260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Differences between Java and JavaScript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Programming languages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729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space and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</a:t>
            </a:r>
            <a:r>
              <a:rPr lang="en-US" smtClean="0"/>
              <a:t>avaScript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; marks the end of a statement</a:t>
            </a:r>
          </a:p>
          <a:p>
            <a:r>
              <a:rPr lang="en-US" dirty="0" smtClean="0"/>
              <a:t>{ } group statements together</a:t>
            </a:r>
          </a:p>
          <a:p>
            <a:r>
              <a:rPr lang="en-US" dirty="0" smtClean="0"/>
              <a:t>Indentation is good style</a:t>
            </a:r>
          </a:p>
          <a:p>
            <a:r>
              <a:rPr lang="en-US" dirty="0" smtClean="0"/>
              <a:t>The computer doesn’t care about extra blank spaces, tabs or empty lines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Java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; marks the end of a statement</a:t>
            </a:r>
          </a:p>
          <a:p>
            <a:r>
              <a:rPr lang="en-US" dirty="0"/>
              <a:t>{ } group statements together</a:t>
            </a:r>
          </a:p>
          <a:p>
            <a:r>
              <a:rPr lang="en-US" dirty="0"/>
              <a:t>Indentation is good style</a:t>
            </a:r>
          </a:p>
          <a:p>
            <a:r>
              <a:rPr lang="en-US" dirty="0"/>
              <a:t>The computer doesn’t care about extra blank spaces, tabs or empty lines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35739" y="5188227"/>
            <a:ext cx="5585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accent1"/>
                </a:solidFill>
              </a:rPr>
              <a:t>Basically the same</a:t>
            </a:r>
            <a:endParaRPr lang="en-US" sz="24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758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 out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javaScript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rint(“message”);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rintln</a:t>
            </a:r>
            <a:r>
              <a:rPr lang="en-US" dirty="0" smtClean="0"/>
              <a:t>(“message”);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Java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System.out.print</a:t>
            </a:r>
            <a:r>
              <a:rPr lang="en-US" dirty="0"/>
              <a:t>(“message”);</a:t>
            </a:r>
          </a:p>
          <a:p>
            <a:r>
              <a:rPr lang="en-US" dirty="0" err="1" smtClean="0"/>
              <a:t>System.out.println</a:t>
            </a:r>
            <a:r>
              <a:rPr lang="en-US" dirty="0"/>
              <a:t>(“message”);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9189"/>
          <a:stretch/>
        </p:blipFill>
        <p:spPr>
          <a:xfrm>
            <a:off x="4052405" y="4047254"/>
            <a:ext cx="5697882" cy="1979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15051" b="51662"/>
          <a:stretch/>
        </p:blipFill>
        <p:spPr>
          <a:xfrm>
            <a:off x="4052405" y="4412331"/>
            <a:ext cx="5697882" cy="1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86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code is executed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996388" y="2398080"/>
            <a:ext cx="3992732" cy="576262"/>
          </a:xfrm>
        </p:spPr>
        <p:txBody>
          <a:bodyPr/>
          <a:lstStyle/>
          <a:p>
            <a:r>
              <a:rPr lang="en-US" dirty="0"/>
              <a:t>J</a:t>
            </a:r>
            <a:r>
              <a:rPr lang="en-US" dirty="0" smtClean="0"/>
              <a:t>avaScript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632017" y="3046027"/>
            <a:ext cx="4342893" cy="3354060"/>
          </a:xfrm>
        </p:spPr>
        <p:txBody>
          <a:bodyPr/>
          <a:lstStyle/>
          <a:p>
            <a:r>
              <a:rPr lang="en-US" dirty="0" smtClean="0"/>
              <a:t>Interpreted</a:t>
            </a:r>
          </a:p>
          <a:p>
            <a:r>
              <a:rPr lang="en-US" dirty="0" smtClean="0"/>
              <a:t>One line at a time</a:t>
            </a:r>
          </a:p>
          <a:p>
            <a:r>
              <a:rPr lang="en-US" dirty="0" smtClean="0"/>
              <a:t>Translate code to  machine language as it is executed</a:t>
            </a:r>
          </a:p>
          <a:p>
            <a:r>
              <a:rPr lang="en-US" dirty="0" smtClean="0"/>
              <a:t>Errors are caught when code runs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7505610" y="2477040"/>
            <a:ext cx="3999001" cy="576262"/>
          </a:xfrm>
        </p:spPr>
        <p:txBody>
          <a:bodyPr/>
          <a:lstStyle/>
          <a:p>
            <a:r>
              <a:rPr lang="en-US" dirty="0" smtClean="0"/>
              <a:t>Java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7165937" y="3046027"/>
            <a:ext cx="4338674" cy="3354060"/>
          </a:xfrm>
        </p:spPr>
        <p:txBody>
          <a:bodyPr/>
          <a:lstStyle/>
          <a:p>
            <a:r>
              <a:rPr lang="en-US" dirty="0" smtClean="0"/>
              <a:t>Compiled</a:t>
            </a:r>
          </a:p>
          <a:p>
            <a:r>
              <a:rPr lang="en-US" dirty="0" smtClean="0"/>
              <a:t>Whole program at once</a:t>
            </a:r>
          </a:p>
          <a:p>
            <a:r>
              <a:rPr lang="en-US" dirty="0" smtClean="0"/>
              <a:t>Translate code to machine language all at once</a:t>
            </a:r>
          </a:p>
          <a:p>
            <a:r>
              <a:rPr lang="en-US" dirty="0" smtClean="0"/>
              <a:t>Syntax errors are caught before the program runs, logic and runtime errors are caught as the program is running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808" y="190500"/>
            <a:ext cx="4043293" cy="242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94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language is used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</a:t>
            </a:r>
            <a:r>
              <a:rPr lang="en-US" dirty="0" smtClean="0"/>
              <a:t>avaScript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Runs inside a web page</a:t>
            </a:r>
          </a:p>
          <a:p>
            <a:r>
              <a:rPr lang="en-US" dirty="0" smtClean="0"/>
              <a:t>Part of the page</a:t>
            </a:r>
          </a:p>
          <a:p>
            <a:r>
              <a:rPr lang="en-US" dirty="0" smtClean="0"/>
              <a:t>Interpreted by the browser</a:t>
            </a:r>
          </a:p>
          <a:p>
            <a:r>
              <a:rPr lang="en-US" dirty="0" smtClean="0"/>
              <a:t>Nothing to install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Java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Create applets or programs</a:t>
            </a:r>
          </a:p>
          <a:p>
            <a:r>
              <a:rPr lang="en-US" dirty="0" smtClean="0"/>
              <a:t>Stand alone</a:t>
            </a:r>
          </a:p>
          <a:p>
            <a:r>
              <a:rPr lang="en-US" dirty="0" smtClean="0"/>
              <a:t>Runs in a virtual machine for each kind of processor</a:t>
            </a:r>
          </a:p>
          <a:p>
            <a:r>
              <a:rPr lang="en-US" dirty="0" smtClean="0"/>
              <a:t>Install the JRE (Java runtime environment) to run code, install the JDK (Java Developers Kit) to write code, install and IDE to develop code.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403" y="4222768"/>
            <a:ext cx="3115554" cy="236551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9327821">
            <a:off x="6626070" y="3945834"/>
            <a:ext cx="612069" cy="333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57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structure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</a:t>
            </a:r>
            <a:r>
              <a:rPr lang="en-US" dirty="0" smtClean="0"/>
              <a:t>avaScript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Embed in HTML tags</a:t>
            </a:r>
          </a:p>
          <a:p>
            <a:r>
              <a:rPr lang="en-US" dirty="0" smtClean="0"/>
              <a:t>Write inside &lt;script&gt; tags</a:t>
            </a:r>
          </a:p>
          <a:p>
            <a:r>
              <a:rPr lang="en-US" dirty="0" smtClean="0"/>
              <a:t>Create in separate .</a:t>
            </a:r>
            <a:r>
              <a:rPr lang="en-US" dirty="0" err="1" smtClean="0"/>
              <a:t>js</a:t>
            </a:r>
            <a:r>
              <a:rPr lang="en-US" dirty="0" smtClean="0"/>
              <a:t> files</a:t>
            </a:r>
          </a:p>
          <a:p>
            <a:r>
              <a:rPr lang="en-US" dirty="0" smtClean="0"/>
              <a:t>Divide code into functions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Java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Created in separate files for each class</a:t>
            </a:r>
          </a:p>
          <a:p>
            <a:r>
              <a:rPr lang="en-US" dirty="0" smtClean="0"/>
              <a:t>Files have .java extension</a:t>
            </a:r>
          </a:p>
          <a:p>
            <a:r>
              <a:rPr lang="en-US" dirty="0" smtClean="0"/>
              <a:t>.java files can be combined into .jar files for libraries to be shared</a:t>
            </a:r>
          </a:p>
          <a:p>
            <a:r>
              <a:rPr lang="en-US" dirty="0" smtClean="0"/>
              <a:t>Class is divided into methods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761" y="4222768"/>
            <a:ext cx="5383006" cy="247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6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code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</a:t>
            </a:r>
            <a:r>
              <a:rPr lang="en-US" dirty="0" smtClean="0"/>
              <a:t>avaScript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589213" y="2548966"/>
            <a:ext cx="3506788" cy="3354060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unction start(){</a:t>
            </a:r>
          </a:p>
          <a:p>
            <a:endParaRPr lang="en-US" dirty="0"/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Java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446161" y="2545738"/>
            <a:ext cx="5059470" cy="3354060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ublic static void main(String[] </a:t>
            </a:r>
            <a:r>
              <a:rPr lang="en-US" dirty="0" err="1" smtClean="0"/>
              <a:t>args</a:t>
            </a:r>
            <a:r>
              <a:rPr lang="en-US" dirty="0" smtClean="0"/>
              <a:t>){</a:t>
            </a:r>
          </a:p>
          <a:p>
            <a:endParaRPr lang="en-US" dirty="0"/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766138" y="4631636"/>
            <a:ext cx="856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Which would you say </a:t>
            </a:r>
            <a:r>
              <a:rPr lang="en-US" sz="2400" smtClean="0">
                <a:solidFill>
                  <a:schemeClr val="accent1"/>
                </a:solidFill>
              </a:rPr>
              <a:t>is easier?</a:t>
            </a:r>
            <a:endParaRPr lang="en-US" sz="24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37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variables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</a:t>
            </a:r>
            <a:r>
              <a:rPr lang="en-US" dirty="0" smtClean="0"/>
              <a:t>avaScript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Start with a letter</a:t>
            </a:r>
          </a:p>
          <a:p>
            <a:r>
              <a:rPr lang="en-US" dirty="0" smtClean="0"/>
              <a:t>Use numbers, letters, underscores</a:t>
            </a:r>
          </a:p>
          <a:p>
            <a:r>
              <a:rPr lang="en-US" dirty="0" smtClean="0"/>
              <a:t>Upper/lower cas</a:t>
            </a:r>
            <a:r>
              <a:rPr lang="en-US" dirty="0" smtClean="0"/>
              <a:t>e matter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Java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Start with a letter</a:t>
            </a:r>
          </a:p>
          <a:p>
            <a:r>
              <a:rPr lang="en-US" dirty="0"/>
              <a:t>Use numbers, letters, underscores</a:t>
            </a:r>
          </a:p>
          <a:p>
            <a:r>
              <a:rPr lang="en-US" dirty="0"/>
              <a:t>Upper/lower case matter</a:t>
            </a:r>
          </a:p>
          <a:p>
            <a:r>
              <a:rPr lang="en-US" sz="1200" i="1" dirty="0" smtClean="0"/>
              <a:t>(there are other options less commonly used)</a:t>
            </a:r>
            <a:endParaRPr lang="en-US" sz="12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59" t="7357" r="6249" b="34042"/>
          <a:stretch/>
        </p:blipFill>
        <p:spPr>
          <a:xfrm>
            <a:off x="6569766" y="4136125"/>
            <a:ext cx="5337312" cy="261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71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types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113743" y="1972704"/>
            <a:ext cx="3992732" cy="576262"/>
          </a:xfrm>
        </p:spPr>
        <p:txBody>
          <a:bodyPr/>
          <a:lstStyle/>
          <a:p>
            <a:r>
              <a:rPr lang="en-US" dirty="0"/>
              <a:t>J</a:t>
            </a:r>
            <a:r>
              <a:rPr lang="en-US" dirty="0" smtClean="0"/>
              <a:t>avaScript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763582" y="2553513"/>
            <a:ext cx="4342893" cy="3354060"/>
          </a:xfrm>
        </p:spPr>
        <p:txBody>
          <a:bodyPr/>
          <a:lstStyle/>
          <a:p>
            <a:r>
              <a:rPr lang="en-US" dirty="0" err="1"/>
              <a:t>v</a:t>
            </a:r>
            <a:r>
              <a:rPr lang="en-US" dirty="0" err="1" smtClean="0"/>
              <a:t>ar</a:t>
            </a:r>
            <a:r>
              <a:rPr lang="en-US" dirty="0" smtClean="0"/>
              <a:t> x;</a:t>
            </a:r>
          </a:p>
          <a:p>
            <a:r>
              <a:rPr lang="en-US" dirty="0" smtClean="0"/>
              <a:t>Variables can change type</a:t>
            </a:r>
          </a:p>
          <a:p>
            <a:r>
              <a:rPr lang="en-US" dirty="0" smtClean="0"/>
              <a:t>All variables are declared with </a:t>
            </a:r>
            <a:r>
              <a:rPr lang="en-US" dirty="0" err="1" smtClean="0"/>
              <a:t>var</a:t>
            </a:r>
            <a:endParaRPr lang="en-US" dirty="0" smtClean="0"/>
          </a:p>
          <a:p>
            <a:r>
              <a:rPr lang="en-US" dirty="0" smtClean="0"/>
              <a:t>Variables can be integer, float, string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7266652" y="786718"/>
            <a:ext cx="3999001" cy="576262"/>
          </a:xfrm>
        </p:spPr>
        <p:txBody>
          <a:bodyPr/>
          <a:lstStyle/>
          <a:p>
            <a:r>
              <a:rPr lang="en-US" dirty="0" smtClean="0"/>
              <a:t>Java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7165937" y="1515902"/>
            <a:ext cx="4338674" cy="3354060"/>
          </a:xfrm>
        </p:spPr>
        <p:txBody>
          <a:bodyPr>
            <a:normAutofit/>
          </a:bodyPr>
          <a:lstStyle/>
          <a:p>
            <a:r>
              <a:rPr lang="en-US" dirty="0" err="1"/>
              <a:t>i</a:t>
            </a:r>
            <a:r>
              <a:rPr lang="en-US" dirty="0" err="1" smtClean="0"/>
              <a:t>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;</a:t>
            </a:r>
          </a:p>
          <a:p>
            <a:r>
              <a:rPr lang="en-US" dirty="0"/>
              <a:t>d</a:t>
            </a:r>
            <a:r>
              <a:rPr lang="en-US" dirty="0" smtClean="0"/>
              <a:t>ouble d;</a:t>
            </a:r>
          </a:p>
          <a:p>
            <a:r>
              <a:rPr lang="en-US" dirty="0" err="1"/>
              <a:t>b</a:t>
            </a:r>
            <a:r>
              <a:rPr lang="en-US" dirty="0" err="1" smtClean="0"/>
              <a:t>oolean</a:t>
            </a:r>
            <a:r>
              <a:rPr lang="en-US" dirty="0" smtClean="0"/>
              <a:t> b;</a:t>
            </a:r>
          </a:p>
          <a:p>
            <a:r>
              <a:rPr lang="en-US" dirty="0"/>
              <a:t>c</a:t>
            </a:r>
            <a:r>
              <a:rPr lang="en-US" dirty="0" smtClean="0"/>
              <a:t>har c;</a:t>
            </a:r>
          </a:p>
          <a:p>
            <a:r>
              <a:rPr lang="en-US" dirty="0" smtClean="0"/>
              <a:t>String s;</a:t>
            </a:r>
            <a:endParaRPr lang="en-US" dirty="0"/>
          </a:p>
          <a:p>
            <a:r>
              <a:rPr lang="en-US" dirty="0"/>
              <a:t>Variables can </a:t>
            </a:r>
            <a:r>
              <a:rPr lang="en-US" dirty="0" smtClean="0"/>
              <a:t>NOT change </a:t>
            </a:r>
            <a:r>
              <a:rPr lang="en-US" dirty="0"/>
              <a:t>type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790" t="22995"/>
          <a:stretch/>
        </p:blipFill>
        <p:spPr>
          <a:xfrm>
            <a:off x="6991296" y="3921811"/>
            <a:ext cx="4687955" cy="293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53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/ Local Variables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</a:t>
            </a:r>
            <a:r>
              <a:rPr lang="en-US" dirty="0" smtClean="0"/>
              <a:t>avaScript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Variables only exist inside the { } where they are created.</a:t>
            </a:r>
          </a:p>
          <a:p>
            <a:r>
              <a:rPr lang="en-US" dirty="0" smtClean="0"/>
              <a:t>Global variables are declared outside of any function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Java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Variables only exist inside the { } where they are created.</a:t>
            </a:r>
          </a:p>
          <a:p>
            <a:r>
              <a:rPr lang="en-US" dirty="0"/>
              <a:t>Global variables are declared outside of any </a:t>
            </a:r>
            <a:r>
              <a:rPr lang="en-US" dirty="0" smtClean="0"/>
              <a:t>method</a:t>
            </a:r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08712" y="4403035"/>
            <a:ext cx="5585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accent1"/>
                </a:solidFill>
              </a:rPr>
              <a:t>Basically the same</a:t>
            </a:r>
            <a:endParaRPr lang="en-US" sz="24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19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</a:t>
            </a:r>
            <a:r>
              <a:rPr lang="en-US" dirty="0" smtClean="0"/>
              <a:t>avaScript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// single line</a:t>
            </a:r>
          </a:p>
          <a:p>
            <a:r>
              <a:rPr lang="en-US" dirty="0" smtClean="0"/>
              <a:t>/* multiple</a:t>
            </a:r>
            <a:br>
              <a:rPr lang="en-US" dirty="0" smtClean="0"/>
            </a:br>
            <a:r>
              <a:rPr lang="en-US" dirty="0" smtClean="0"/>
              <a:t>    lines */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Java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// single line</a:t>
            </a:r>
          </a:p>
          <a:p>
            <a:r>
              <a:rPr lang="en-US" dirty="0"/>
              <a:t>/* multiple</a:t>
            </a:r>
            <a:br>
              <a:rPr lang="en-US" dirty="0"/>
            </a:br>
            <a:r>
              <a:rPr lang="en-US" dirty="0"/>
              <a:t>    lines */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8712" y="4403035"/>
            <a:ext cx="5585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accent1"/>
                </a:solidFill>
              </a:rPr>
              <a:t>Basically the same</a:t>
            </a:r>
            <a:endParaRPr lang="en-US" sz="24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56982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53</TotalTime>
  <Words>452</Words>
  <Application>Microsoft Macintosh PowerPoint</Application>
  <PresentationFormat>Widescreen</PresentationFormat>
  <Paragraphs>103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Century Gothic</vt:lpstr>
      <vt:lpstr>Wingdings 3</vt:lpstr>
      <vt:lpstr>Arial</vt:lpstr>
      <vt:lpstr>Wisp</vt:lpstr>
      <vt:lpstr>Differences between Java and JavaScript</vt:lpstr>
      <vt:lpstr>How code is executed</vt:lpstr>
      <vt:lpstr>How the language is used</vt:lpstr>
      <vt:lpstr>Code structure</vt:lpstr>
      <vt:lpstr>Starting code</vt:lpstr>
      <vt:lpstr>Naming variables</vt:lpstr>
      <vt:lpstr>Variable types</vt:lpstr>
      <vt:lpstr>Global / Local Variables</vt:lpstr>
      <vt:lpstr>Comments</vt:lpstr>
      <vt:lpstr>White space and style</vt:lpstr>
      <vt:lpstr>Print out</vt:lpstr>
    </vt:vector>
  </TitlesOfParts>
  <Company>Charles County Public Schools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Differences between Java and JavaScript</dc:title>
  <dc:creator>O'Grady-Cunniff, Dianne (CCPS)</dc:creator>
  <cp:lastModifiedBy>O'Grady-Cunniff, Dianne (CCPS)</cp:lastModifiedBy>
  <cp:revision>5</cp:revision>
  <dcterms:created xsi:type="dcterms:W3CDTF">2017-11-14T19:09:47Z</dcterms:created>
  <dcterms:modified xsi:type="dcterms:W3CDTF">2017-11-15T02:20:53Z</dcterms:modified>
</cp:coreProperties>
</file>